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3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i-IN" dirty="0"/>
              <a:t>कण्टकेनैव कण्टकम् </a:t>
            </a:r>
            <a:br>
              <a:rPr lang="hi-IN" dirty="0"/>
            </a:br>
            <a:endParaRPr lang="en-US" dirty="0"/>
          </a:p>
        </p:txBody>
      </p:sp>
      <p:sp>
        <p:nvSpPr>
          <p:cNvPr id="3" name="Subtitle 2"/>
          <p:cNvSpPr>
            <a:spLocks noGrp="1"/>
          </p:cNvSpPr>
          <p:nvPr>
            <p:ph type="subTitle" idx="1"/>
          </p:nvPr>
        </p:nvSpPr>
        <p:spPr/>
        <p:txBody>
          <a:bodyPr>
            <a:normAutofit fontScale="92500" lnSpcReduction="10000"/>
          </a:bodyPr>
          <a:lstStyle/>
          <a:p>
            <a:pPr lvl="0"/>
            <a:r>
              <a:rPr lang="hi-IN" sz="2500" dirty="0">
                <a:solidFill>
                  <a:prstClr val="black">
                    <a:tint val="75000"/>
                  </a:prstClr>
                </a:solidFill>
              </a:rPr>
              <a:t>अपने प्रत्युत्पन्नमति के द्वारा संकट से बाहर निकल सकतायह लोककथा पंचतंत्र की शैली में लिखी गई है। </a:t>
            </a:r>
          </a:p>
          <a:p>
            <a:pPr lvl="0"/>
            <a:r>
              <a:rPr lang="hi-IN" sz="2500" dirty="0">
                <a:solidFill>
                  <a:prstClr val="black">
                    <a:tint val="75000"/>
                  </a:prstClr>
                </a:solidFill>
              </a:rPr>
              <a:t>पाठ के द्वारा यह बताने का प्रयास किया गया है कि किस तरह मानव  है ।</a:t>
            </a:r>
            <a:endParaRPr lang="en-US" sz="2500">
              <a:solidFill>
                <a:prstClr val="black">
                  <a:tint val="75000"/>
                </a:prstClr>
              </a:solidFill>
            </a:endParaRPr>
          </a:p>
          <a:p>
            <a:endParaRPr lang="en-US"/>
          </a:p>
        </p:txBody>
      </p:sp>
    </p:spTree>
    <p:extLst>
      <p:ext uri="{BB962C8B-B14F-4D97-AF65-F5344CB8AC3E}">
        <p14:creationId xmlns:p14="http://schemas.microsoft.com/office/powerpoint/2010/main" val="1098333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पाठ के पात्र</a:t>
            </a:r>
            <a:endParaRPr lang="en-US" dirty="0"/>
          </a:p>
        </p:txBody>
      </p:sp>
      <p:sp>
        <p:nvSpPr>
          <p:cNvPr id="3" name="Content Placeholder 2"/>
          <p:cNvSpPr>
            <a:spLocks noGrp="1"/>
          </p:cNvSpPr>
          <p:nvPr>
            <p:ph idx="1"/>
          </p:nvPr>
        </p:nvSpPr>
        <p:spPr/>
        <p:txBody>
          <a:bodyPr/>
          <a:lstStyle/>
          <a:p>
            <a:r>
              <a:rPr lang="hi-IN" dirty="0" smtClean="0"/>
              <a:t>इस पाठ में तीन पात्र हैं </a:t>
            </a:r>
          </a:p>
          <a:p>
            <a:r>
              <a:rPr lang="hi-IN" dirty="0" smtClean="0"/>
              <a:t>1. चंचल (शिकारी)</a:t>
            </a:r>
          </a:p>
          <a:p>
            <a:r>
              <a:rPr lang="hi-IN" dirty="0" smtClean="0"/>
              <a:t>2.	शेर</a:t>
            </a:r>
          </a:p>
          <a:p>
            <a:r>
              <a:rPr lang="hi-IN" dirty="0" smtClean="0"/>
              <a:t>3.	लोमड़ी </a:t>
            </a:r>
          </a:p>
          <a:p>
            <a:endParaRPr lang="en-US" dirty="0"/>
          </a:p>
        </p:txBody>
      </p:sp>
    </p:spTree>
    <p:extLst>
      <p:ext uri="{BB962C8B-B14F-4D97-AF65-F5344CB8AC3E}">
        <p14:creationId xmlns:p14="http://schemas.microsoft.com/office/powerpoint/2010/main" val="1136101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पाठ का सार</a:t>
            </a:r>
            <a:endParaRPr lang="en-US" dirty="0"/>
          </a:p>
        </p:txBody>
      </p:sp>
      <p:sp>
        <p:nvSpPr>
          <p:cNvPr id="3" name="Content Placeholder 2"/>
          <p:cNvSpPr>
            <a:spLocks noGrp="1"/>
          </p:cNvSpPr>
          <p:nvPr>
            <p:ph idx="1"/>
          </p:nvPr>
        </p:nvSpPr>
        <p:spPr/>
        <p:txBody>
          <a:bodyPr>
            <a:normAutofit lnSpcReduction="10000"/>
          </a:bodyPr>
          <a:lstStyle/>
          <a:p>
            <a:r>
              <a:rPr lang="hi-IN" dirty="0" smtClean="0">
                <a:latin typeface="Aparajita" pitchFamily="34" charset="0"/>
                <a:cs typeface="Aparajita" pitchFamily="34" charset="0"/>
              </a:rPr>
              <a:t>इस पाठ में चंचल नामक शिकारी</a:t>
            </a:r>
            <a:r>
              <a:rPr lang="en-US" dirty="0" smtClean="0">
                <a:latin typeface="Aparajita" pitchFamily="34" charset="0"/>
                <a:cs typeface="Aparajita" pitchFamily="34" charset="0"/>
              </a:rPr>
              <a:t> </a:t>
            </a:r>
            <a:r>
              <a:rPr lang="hi-IN" dirty="0" smtClean="0">
                <a:latin typeface="Aparajita" pitchFamily="34" charset="0"/>
                <a:cs typeface="Aparajita" pitchFamily="34" charset="0"/>
              </a:rPr>
              <a:t>जाल बिछाता उसमें एक शेर फंस जाता है ।फिर शेर की विनती के बाद शिकारी उसे मुक्त कर देता है</a:t>
            </a:r>
          </a:p>
          <a:p>
            <a:r>
              <a:rPr lang="hi-IN" dirty="0" smtClean="0">
                <a:latin typeface="Aparajita" pitchFamily="34" charset="0"/>
                <a:cs typeface="Aparajita" pitchFamily="34" charset="0"/>
              </a:rPr>
              <a:t>शेर कहता है मुझे प्यास लगी है , पानी पीने के बाद कहता है कि मुझे भूख लगी है अब मैं तुम्हे खाऊंगा ।</a:t>
            </a:r>
          </a:p>
          <a:p>
            <a:r>
              <a:rPr lang="hi-IN" dirty="0" smtClean="0">
                <a:latin typeface="Aparajita" pitchFamily="34" charset="0"/>
                <a:cs typeface="Aparajita" pitchFamily="34" charset="0"/>
              </a:rPr>
              <a:t>मनुष्य कहता है कि तुमने कहा था कि तुम मेरा अहित नहीं करोगे ।</a:t>
            </a:r>
            <a:endParaRPr lang="en-US" dirty="0" smtClean="0">
              <a:latin typeface="Aparajita" pitchFamily="34" charset="0"/>
              <a:cs typeface="Aparajita" pitchFamily="34" charset="0"/>
            </a:endParaRPr>
          </a:p>
          <a:p>
            <a:r>
              <a:rPr lang="hi-IN" dirty="0" smtClean="0">
                <a:latin typeface="Aparajita" pitchFamily="34" charset="0"/>
                <a:cs typeface="Aparajita" pitchFamily="34" charset="0"/>
              </a:rPr>
              <a:t>शेर कहता है कि (सर्वं स्वार्थं समीहते ) अर्थात् स्वार्थ हि परमार्थ है।</a:t>
            </a:r>
          </a:p>
        </p:txBody>
      </p:sp>
    </p:spTree>
    <p:extLst>
      <p:ext uri="{BB962C8B-B14F-4D97-AF65-F5344CB8AC3E}">
        <p14:creationId xmlns:p14="http://schemas.microsoft.com/office/powerpoint/2010/main" val="3066399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hi-IN" dirty="0" smtClean="0"/>
              <a:t>मनुष्य कहता है कि </a:t>
            </a:r>
            <a:r>
              <a:rPr lang="hi-IN" dirty="0" smtClean="0"/>
              <a:t>मैंने तो आपकी सहायता की, शेर कहता है कि भुख मिटाने के लिए किया गया अकार्य पाप नहीं होता है ।</a:t>
            </a:r>
          </a:p>
          <a:p>
            <a:r>
              <a:rPr lang="hi-IN" dirty="0" smtClean="0"/>
              <a:t>किसी से पूछकर देखो । दोनो पेड के पास जाता है पेड कहता है कि मनुष्य मझसे बहुत लाभ लेता है बदले मे मुझे हि हानि पहुंचाता है। सो जो शेर कहता है वही सही है ।         </a:t>
            </a:r>
            <a:endParaRPr lang="en-US" dirty="0"/>
          </a:p>
        </p:txBody>
      </p:sp>
    </p:spTree>
    <p:extLst>
      <p:ext uri="{BB962C8B-B14F-4D97-AF65-F5344CB8AC3E}">
        <p14:creationId xmlns:p14="http://schemas.microsoft.com/office/powerpoint/2010/main" val="2774223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hi-IN" dirty="0" smtClean="0"/>
              <a:t>दोनो नदी के पास जाते हैं नदी भी कहती है कि मनुष्य मुझसे सब प्राप्त करता है और मुझे ही गंदा करता रहता है । शेर सही कहता है ।</a:t>
            </a:r>
          </a:p>
          <a:p>
            <a:r>
              <a:rPr lang="hi-IN" dirty="0" smtClean="0"/>
              <a:t>उसी समय एक लोमडी आती है चंचल उसे पूरी कहानी कहता है और सहायता करने को कहता है। लोमडी कहती है मैं फिर से पूरी घटना देखना चाहती हुं।</a:t>
            </a:r>
          </a:p>
          <a:p>
            <a:endParaRPr lang="hi-IN" dirty="0" smtClean="0"/>
          </a:p>
          <a:p>
            <a:endParaRPr lang="en-US" dirty="0"/>
          </a:p>
        </p:txBody>
      </p:sp>
    </p:spTree>
    <p:extLst>
      <p:ext uri="{BB962C8B-B14F-4D97-AF65-F5344CB8AC3E}">
        <p14:creationId xmlns:p14="http://schemas.microsoft.com/office/powerpoint/2010/main" val="1300699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hi-IN" smtClean="0"/>
              <a:t>शिकारी जाल बिछाता है शेर उसमे प्रवेश करता है और फंस जाता है शिकारी प्रशन्न होकर घर वापस जाता है ।</a:t>
            </a:r>
            <a:endParaRPr lang="en-US"/>
          </a:p>
        </p:txBody>
      </p:sp>
    </p:spTree>
    <p:extLst>
      <p:ext uri="{BB962C8B-B14F-4D97-AF65-F5344CB8AC3E}">
        <p14:creationId xmlns:p14="http://schemas.microsoft.com/office/powerpoint/2010/main" val="8971945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TotalTime>
  <Words>282</Words>
  <Application>Microsoft Office PowerPoint</Application>
  <PresentationFormat>On-screen Show (4:3)</PresentationFormat>
  <Paragraphs>18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कण्टकेनैव कण्टकम्  </vt:lpstr>
      <vt:lpstr>पाठ के पात्र</vt:lpstr>
      <vt:lpstr>पाठ का सार</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कण्टकेनैव कण्टकम्  </dc:title>
  <dc:creator>mk</dc:creator>
  <cp:lastModifiedBy>mk</cp:lastModifiedBy>
  <cp:revision>14</cp:revision>
  <dcterms:created xsi:type="dcterms:W3CDTF">2006-08-16T00:00:00Z</dcterms:created>
  <dcterms:modified xsi:type="dcterms:W3CDTF">2020-07-16T11:14:28Z</dcterms:modified>
</cp:coreProperties>
</file>